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9" r:id="rId2"/>
  </p:sldMasterIdLst>
  <p:notesMasterIdLst>
    <p:notesMasterId r:id="rId9"/>
  </p:notesMasterIdLst>
  <p:sldIdLst>
    <p:sldId id="417" r:id="rId3"/>
    <p:sldId id="429" r:id="rId4"/>
    <p:sldId id="430" r:id="rId5"/>
    <p:sldId id="431" r:id="rId6"/>
    <p:sldId id="432" r:id="rId7"/>
    <p:sldId id="43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F3D"/>
    <a:srgbClr val="F29B0E"/>
    <a:srgbClr val="1A61AC"/>
    <a:srgbClr val="FFFF66"/>
    <a:srgbClr val="F8FAA2"/>
    <a:srgbClr val="B9F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BC30F-ED1E-4E7A-9D2D-16AACF635C01}" v="33" dt="2020-12-17T09:43:55.4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5" autoAdjust="0"/>
    <p:restoredTop sz="94660"/>
  </p:normalViewPr>
  <p:slideViewPr>
    <p:cSldViewPr>
      <p:cViewPr varScale="1">
        <p:scale>
          <a:sx n="90" d="100"/>
          <a:sy n="90" d="100"/>
        </p:scale>
        <p:origin x="486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o Militello" userId="0d492c17ede9ab7b" providerId="LiveId" clId="{7AFBC30F-ED1E-4E7A-9D2D-16AACF635C01}"/>
    <pc:docChg chg="undo custSel addSld delSld modSld sldOrd">
      <pc:chgData name="Angelo Militello" userId="0d492c17ede9ab7b" providerId="LiveId" clId="{7AFBC30F-ED1E-4E7A-9D2D-16AACF635C01}" dt="2020-12-17T09:44:29.969" v="300"/>
      <pc:docMkLst>
        <pc:docMk/>
      </pc:docMkLst>
      <pc:sldChg chg="addSp delSp modSp mod">
        <pc:chgData name="Angelo Militello" userId="0d492c17ede9ab7b" providerId="LiveId" clId="{7AFBC30F-ED1E-4E7A-9D2D-16AACF635C01}" dt="2020-12-17T09:21:44.306" v="3"/>
        <pc:sldMkLst>
          <pc:docMk/>
          <pc:sldMk cId="3250813291" sldId="417"/>
        </pc:sldMkLst>
        <pc:spChg chg="mod">
          <ac:chgData name="Angelo Militello" userId="0d492c17ede9ab7b" providerId="LiveId" clId="{7AFBC30F-ED1E-4E7A-9D2D-16AACF635C01}" dt="2020-12-17T09:21:41.828" v="2" actId="6549"/>
          <ac:spMkLst>
            <pc:docMk/>
            <pc:sldMk cId="3250813291" sldId="417"/>
            <ac:spMk id="5" creationId="{00000000-0000-0000-0000-000000000000}"/>
          </ac:spMkLst>
        </pc:spChg>
        <pc:spChg chg="add del mod">
          <ac:chgData name="Angelo Militello" userId="0d492c17ede9ab7b" providerId="LiveId" clId="{7AFBC30F-ED1E-4E7A-9D2D-16AACF635C01}" dt="2020-12-17T09:21:40.232" v="1"/>
          <ac:spMkLst>
            <pc:docMk/>
            <pc:sldMk cId="3250813291" sldId="417"/>
            <ac:spMk id="6" creationId="{42A84A52-166D-465A-8DF4-2232BE42D210}"/>
          </ac:spMkLst>
        </pc:spChg>
        <pc:spChg chg="add mod">
          <ac:chgData name="Angelo Militello" userId="0d492c17ede9ab7b" providerId="LiveId" clId="{7AFBC30F-ED1E-4E7A-9D2D-16AACF635C01}" dt="2020-12-17T09:21:44.306" v="3"/>
          <ac:spMkLst>
            <pc:docMk/>
            <pc:sldMk cId="3250813291" sldId="417"/>
            <ac:spMk id="7" creationId="{937D780C-C39E-4F6B-A17C-E7086ABFD8F1}"/>
          </ac:spMkLst>
        </pc:spChg>
      </pc:sldChg>
      <pc:sldChg chg="addSp delSp modSp mod">
        <pc:chgData name="Angelo Militello" userId="0d492c17ede9ab7b" providerId="LiveId" clId="{7AFBC30F-ED1E-4E7A-9D2D-16AACF635C01}" dt="2020-12-17T09:37:22.771" v="181" actId="20577"/>
        <pc:sldMkLst>
          <pc:docMk/>
          <pc:sldMk cId="2675462544" sldId="429"/>
        </pc:sldMkLst>
        <pc:spChg chg="del mod">
          <ac:chgData name="Angelo Militello" userId="0d492c17ede9ab7b" providerId="LiveId" clId="{7AFBC30F-ED1E-4E7A-9D2D-16AACF635C01}" dt="2020-12-17T09:29:41.845" v="6"/>
          <ac:spMkLst>
            <pc:docMk/>
            <pc:sldMk cId="2675462544" sldId="429"/>
            <ac:spMk id="2" creationId="{00000000-0000-0000-0000-000000000000}"/>
          </ac:spMkLst>
        </pc:spChg>
        <pc:spChg chg="add mod">
          <ac:chgData name="Angelo Militello" userId="0d492c17ede9ab7b" providerId="LiveId" clId="{7AFBC30F-ED1E-4E7A-9D2D-16AACF635C01}" dt="2020-12-17T09:29:41.845" v="6"/>
          <ac:spMkLst>
            <pc:docMk/>
            <pc:sldMk cId="2675462544" sldId="429"/>
            <ac:spMk id="5" creationId="{2B2B75C1-A0B6-4909-B8DD-3C5ADD22153F}"/>
          </ac:spMkLst>
        </pc:spChg>
        <pc:spChg chg="mod">
          <ac:chgData name="Angelo Militello" userId="0d492c17ede9ab7b" providerId="LiveId" clId="{7AFBC30F-ED1E-4E7A-9D2D-16AACF635C01}" dt="2020-12-17T09:37:22.771" v="181" actId="20577"/>
          <ac:spMkLst>
            <pc:docMk/>
            <pc:sldMk cId="2675462544" sldId="429"/>
            <ac:spMk id="42" creationId="{00000000-0000-0000-0000-000000000000}"/>
          </ac:spMkLst>
        </pc:sp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6" creationId="{419E5886-050B-444B-B940-4ED37B07B8B0}"/>
          </ac:picMkLst>
        </pc:pic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7" creationId="{F7757995-599C-42DA-8CE5-8D0B1822286C}"/>
          </ac:picMkLst>
        </pc:pic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8" creationId="{5EE658A8-433C-42DC-9BD4-DE40664AF3E1}"/>
          </ac:picMkLst>
        </pc:pic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9" creationId="{0DBE0595-6851-40D0-B3FE-3947041ECCEB}"/>
          </ac:picMkLst>
        </pc:pic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10" creationId="{0C9DFA45-EC38-4FC1-8A22-5ADCA9460A3A}"/>
          </ac:picMkLst>
        </pc:picChg>
        <pc:picChg chg="add mod">
          <ac:chgData name="Angelo Militello" userId="0d492c17ede9ab7b" providerId="LiveId" clId="{7AFBC30F-ED1E-4E7A-9D2D-16AACF635C01}" dt="2020-12-17T09:30:03.002" v="7"/>
          <ac:picMkLst>
            <pc:docMk/>
            <pc:sldMk cId="2675462544" sldId="429"/>
            <ac:picMk id="11" creationId="{DED8B3FC-E1BA-417A-8446-B0C1536627DD}"/>
          </ac:picMkLst>
        </pc:picChg>
      </pc:sldChg>
      <pc:sldChg chg="addSp delSp modSp mod">
        <pc:chgData name="Angelo Militello" userId="0d492c17ede9ab7b" providerId="LiveId" clId="{7AFBC30F-ED1E-4E7A-9D2D-16AACF635C01}" dt="2020-12-17T09:37:06.376" v="168" actId="20577"/>
        <pc:sldMkLst>
          <pc:docMk/>
          <pc:sldMk cId="3136958776" sldId="430"/>
        </pc:sldMkLst>
        <pc:spChg chg="del">
          <ac:chgData name="Angelo Militello" userId="0d492c17ede9ab7b" providerId="LiveId" clId="{7AFBC30F-ED1E-4E7A-9D2D-16AACF635C01}" dt="2020-12-17T09:30:29.041" v="8" actId="478"/>
          <ac:spMkLst>
            <pc:docMk/>
            <pc:sldMk cId="3136958776" sldId="430"/>
            <ac:spMk id="2" creationId="{00000000-0000-0000-0000-000000000000}"/>
          </ac:spMkLst>
        </pc:spChg>
        <pc:spChg chg="add del mod">
          <ac:chgData name="Angelo Militello" userId="0d492c17ede9ab7b" providerId="LiveId" clId="{7AFBC30F-ED1E-4E7A-9D2D-16AACF635C01}" dt="2020-12-17T09:30:31.929" v="9" actId="478"/>
          <ac:spMkLst>
            <pc:docMk/>
            <pc:sldMk cId="3136958776" sldId="430"/>
            <ac:spMk id="4" creationId="{E1EF4A9A-3B44-4D9A-BD4D-7585C6816B3A}"/>
          </ac:spMkLst>
        </pc:spChg>
        <pc:spChg chg="add mod">
          <ac:chgData name="Angelo Militello" userId="0d492c17ede9ab7b" providerId="LiveId" clId="{7AFBC30F-ED1E-4E7A-9D2D-16AACF635C01}" dt="2020-12-17T09:30:33.751" v="10"/>
          <ac:spMkLst>
            <pc:docMk/>
            <pc:sldMk cId="3136958776" sldId="430"/>
            <ac:spMk id="7" creationId="{6FC616C4-0D76-43CD-969E-9E1964AE3853}"/>
          </ac:spMkLst>
        </pc:spChg>
        <pc:spChg chg="mod">
          <ac:chgData name="Angelo Militello" userId="0d492c17ede9ab7b" providerId="LiveId" clId="{7AFBC30F-ED1E-4E7A-9D2D-16AACF635C01}" dt="2020-12-17T09:37:06.376" v="168" actId="20577"/>
          <ac:spMkLst>
            <pc:docMk/>
            <pc:sldMk cId="3136958776" sldId="430"/>
            <ac:spMk id="42" creationId="{00000000-0000-0000-0000-000000000000}"/>
          </ac:spMkLst>
        </pc:spChg>
      </pc:sldChg>
      <pc:sldChg chg="addSp delSp modSp mod">
        <pc:chgData name="Angelo Militello" userId="0d492c17ede9ab7b" providerId="LiveId" clId="{7AFBC30F-ED1E-4E7A-9D2D-16AACF635C01}" dt="2020-12-17T09:36:45.433" v="148" actId="20577"/>
        <pc:sldMkLst>
          <pc:docMk/>
          <pc:sldMk cId="1248639606" sldId="431"/>
        </pc:sldMkLst>
        <pc:spChg chg="del">
          <ac:chgData name="Angelo Militello" userId="0d492c17ede9ab7b" providerId="LiveId" clId="{7AFBC30F-ED1E-4E7A-9D2D-16AACF635C01}" dt="2020-12-17T09:30:43.759" v="11" actId="478"/>
          <ac:spMkLst>
            <pc:docMk/>
            <pc:sldMk cId="1248639606" sldId="431"/>
            <ac:spMk id="2" creationId="{00000000-0000-0000-0000-000000000000}"/>
          </ac:spMkLst>
        </pc:spChg>
        <pc:spChg chg="add del mod">
          <ac:chgData name="Angelo Militello" userId="0d492c17ede9ab7b" providerId="LiveId" clId="{7AFBC30F-ED1E-4E7A-9D2D-16AACF635C01}" dt="2020-12-17T09:30:48.346" v="12" actId="478"/>
          <ac:spMkLst>
            <pc:docMk/>
            <pc:sldMk cId="1248639606" sldId="431"/>
            <ac:spMk id="4" creationId="{845AF275-FEA1-46A7-A6BB-BAFB80846370}"/>
          </ac:spMkLst>
        </pc:spChg>
        <pc:spChg chg="add mod">
          <ac:chgData name="Angelo Militello" userId="0d492c17ede9ab7b" providerId="LiveId" clId="{7AFBC30F-ED1E-4E7A-9D2D-16AACF635C01}" dt="2020-12-17T09:31:18.113" v="14"/>
          <ac:spMkLst>
            <pc:docMk/>
            <pc:sldMk cId="1248639606" sldId="431"/>
            <ac:spMk id="8" creationId="{23176BC7-108D-4E3D-92FA-6CB89B951A0B}"/>
          </ac:spMkLst>
        </pc:spChg>
        <pc:spChg chg="mod">
          <ac:chgData name="Angelo Militello" userId="0d492c17ede9ab7b" providerId="LiveId" clId="{7AFBC30F-ED1E-4E7A-9D2D-16AACF635C01}" dt="2020-12-17T09:36:45.433" v="148" actId="20577"/>
          <ac:spMkLst>
            <pc:docMk/>
            <pc:sldMk cId="1248639606" sldId="431"/>
            <ac:spMk id="42" creationId="{00000000-0000-0000-0000-000000000000}"/>
          </ac:spMkLst>
        </pc:spChg>
        <pc:picChg chg="add mod">
          <ac:chgData name="Angelo Militello" userId="0d492c17ede9ab7b" providerId="LiveId" clId="{7AFBC30F-ED1E-4E7A-9D2D-16AACF635C01}" dt="2020-12-17T09:31:07.081" v="13"/>
          <ac:picMkLst>
            <pc:docMk/>
            <pc:sldMk cId="1248639606" sldId="431"/>
            <ac:picMk id="7" creationId="{6F207919-E65E-4CEC-9B6C-F5C5162C8EC9}"/>
          </ac:picMkLst>
        </pc:picChg>
      </pc:sldChg>
      <pc:sldChg chg="addSp delSp modSp mod">
        <pc:chgData name="Angelo Militello" userId="0d492c17ede9ab7b" providerId="LiveId" clId="{7AFBC30F-ED1E-4E7A-9D2D-16AACF635C01}" dt="2020-12-17T09:44:29.969" v="300"/>
        <pc:sldMkLst>
          <pc:docMk/>
          <pc:sldMk cId="438546446" sldId="432"/>
        </pc:sldMkLst>
        <pc:spChg chg="add del">
          <ac:chgData name="Angelo Militello" userId="0d492c17ede9ab7b" providerId="LiveId" clId="{7AFBC30F-ED1E-4E7A-9D2D-16AACF635C01}" dt="2020-12-17T09:33:56.590" v="28" actId="478"/>
          <ac:spMkLst>
            <pc:docMk/>
            <pc:sldMk cId="438546446" sldId="432"/>
            <ac:spMk id="2" creationId="{00000000-0000-0000-0000-000000000000}"/>
          </ac:spMkLst>
        </pc:spChg>
        <pc:spChg chg="add del mod">
          <ac:chgData name="Angelo Militello" userId="0d492c17ede9ab7b" providerId="LiveId" clId="{7AFBC30F-ED1E-4E7A-9D2D-16AACF635C01}" dt="2020-12-17T09:32:55.723" v="22" actId="478"/>
          <ac:spMkLst>
            <pc:docMk/>
            <pc:sldMk cId="438546446" sldId="432"/>
            <ac:spMk id="4" creationId="{329D5186-CCE4-4B35-AB4C-89B672A21F35}"/>
          </ac:spMkLst>
        </pc:spChg>
        <pc:spChg chg="add del mod">
          <ac:chgData name="Angelo Militello" userId="0d492c17ede9ab7b" providerId="LiveId" clId="{7AFBC30F-ED1E-4E7A-9D2D-16AACF635C01}" dt="2020-12-17T09:34:00.165" v="29" actId="478"/>
          <ac:spMkLst>
            <pc:docMk/>
            <pc:sldMk cId="438546446" sldId="432"/>
            <ac:spMk id="6" creationId="{A2DCC205-6AA6-463D-90EC-A027D234EB48}"/>
          </ac:spMkLst>
        </pc:spChg>
        <pc:spChg chg="add del mod">
          <ac:chgData name="Angelo Militello" userId="0d492c17ede9ab7b" providerId="LiveId" clId="{7AFBC30F-ED1E-4E7A-9D2D-16AACF635C01}" dt="2020-12-17T09:32:54.335" v="20"/>
          <ac:spMkLst>
            <pc:docMk/>
            <pc:sldMk cId="438546446" sldId="432"/>
            <ac:spMk id="7" creationId="{9427C336-A78B-4FA7-9CA7-1F33769B56F3}"/>
          </ac:spMkLst>
        </pc:spChg>
        <pc:spChg chg="add mod">
          <ac:chgData name="Angelo Militello" userId="0d492c17ede9ab7b" providerId="LiveId" clId="{7AFBC30F-ED1E-4E7A-9D2D-16AACF635C01}" dt="2020-12-17T09:34:03.552" v="30"/>
          <ac:spMkLst>
            <pc:docMk/>
            <pc:sldMk cId="438546446" sldId="432"/>
            <ac:spMk id="10" creationId="{4DDB0945-97AE-4D26-93EB-097676732430}"/>
          </ac:spMkLst>
        </pc:spChg>
        <pc:spChg chg="mod">
          <ac:chgData name="Angelo Militello" userId="0d492c17ede9ab7b" providerId="LiveId" clId="{7AFBC30F-ED1E-4E7A-9D2D-16AACF635C01}" dt="2020-12-17T09:44:29.969" v="300"/>
          <ac:spMkLst>
            <pc:docMk/>
            <pc:sldMk cId="438546446" sldId="432"/>
            <ac:spMk id="42" creationId="{00000000-0000-0000-0000-000000000000}"/>
          </ac:spMkLst>
        </pc:spChg>
      </pc:sldChg>
      <pc:sldChg chg="new del">
        <pc:chgData name="Angelo Militello" userId="0d492c17ede9ab7b" providerId="LiveId" clId="{7AFBC30F-ED1E-4E7A-9D2D-16AACF635C01}" dt="2020-12-17T09:32:53.508" v="19" actId="680"/>
        <pc:sldMkLst>
          <pc:docMk/>
          <pc:sldMk cId="713618879" sldId="433"/>
        </pc:sldMkLst>
      </pc:sldChg>
      <pc:sldChg chg="addSp delSp modSp new del mod">
        <pc:chgData name="Angelo Militello" userId="0d492c17ede9ab7b" providerId="LiveId" clId="{7AFBC30F-ED1E-4E7A-9D2D-16AACF635C01}" dt="2020-12-17T09:33:33.894" v="27" actId="47"/>
        <pc:sldMkLst>
          <pc:docMk/>
          <pc:sldMk cId="1099850534" sldId="433"/>
        </pc:sldMkLst>
        <pc:spChg chg="del">
          <ac:chgData name="Angelo Militello" userId="0d492c17ede9ab7b" providerId="LiveId" clId="{7AFBC30F-ED1E-4E7A-9D2D-16AACF635C01}" dt="2020-12-17T09:33:06.743" v="24" actId="478"/>
          <ac:spMkLst>
            <pc:docMk/>
            <pc:sldMk cId="1099850534" sldId="433"/>
            <ac:spMk id="2" creationId="{A29F24DF-89FB-4AC6-83BC-F70DB9D4A4F6}"/>
          </ac:spMkLst>
        </pc:spChg>
        <pc:spChg chg="add mod">
          <ac:chgData name="Angelo Militello" userId="0d492c17ede9ab7b" providerId="LiveId" clId="{7AFBC30F-ED1E-4E7A-9D2D-16AACF635C01}" dt="2020-12-17T09:33:09.863" v="25"/>
          <ac:spMkLst>
            <pc:docMk/>
            <pc:sldMk cId="1099850534" sldId="433"/>
            <ac:spMk id="3" creationId="{9FA4213D-2040-476E-B2A5-45ADEB32134C}"/>
          </ac:spMkLst>
        </pc:spChg>
      </pc:sldChg>
      <pc:sldChg chg="addSp delSp modSp add mod">
        <pc:chgData name="Angelo Militello" userId="0d492c17ede9ab7b" providerId="LiveId" clId="{7AFBC30F-ED1E-4E7A-9D2D-16AACF635C01}" dt="2020-12-17T09:44:26.214" v="299" actId="21"/>
        <pc:sldMkLst>
          <pc:docMk/>
          <pc:sldMk cId="3791087498" sldId="434"/>
        </pc:sldMkLst>
        <pc:spChg chg="mod">
          <ac:chgData name="Angelo Militello" userId="0d492c17ede9ab7b" providerId="LiveId" clId="{7AFBC30F-ED1E-4E7A-9D2D-16AACF635C01}" dt="2020-12-17T09:35:37.392" v="140" actId="20577"/>
          <ac:spMkLst>
            <pc:docMk/>
            <pc:sldMk cId="3791087498" sldId="434"/>
            <ac:spMk id="2" creationId="{00000000-0000-0000-0000-000000000000}"/>
          </ac:spMkLst>
        </pc:spChg>
        <pc:spChg chg="add mod">
          <ac:chgData name="Angelo Militello" userId="0d492c17ede9ab7b" providerId="LiveId" clId="{7AFBC30F-ED1E-4E7A-9D2D-16AACF635C01}" dt="2020-12-17T09:44:26.214" v="299" actId="21"/>
          <ac:spMkLst>
            <pc:docMk/>
            <pc:sldMk cId="3791087498" sldId="434"/>
            <ac:spMk id="4" creationId="{359CEC6F-3CEB-4F0E-B5B8-E548094137C7}"/>
          </ac:spMkLst>
        </pc:spChg>
        <pc:spChg chg="del">
          <ac:chgData name="Angelo Militello" userId="0d492c17ede9ab7b" providerId="LiveId" clId="{7AFBC30F-ED1E-4E7A-9D2D-16AACF635C01}" dt="2020-12-17T09:35:55.386" v="141" actId="478"/>
          <ac:spMkLst>
            <pc:docMk/>
            <pc:sldMk cId="3791087498" sldId="434"/>
            <ac:spMk id="42" creationId="{00000000-0000-0000-0000-000000000000}"/>
          </ac:spMkLst>
        </pc:spChg>
      </pc:sldChg>
      <pc:sldChg chg="addSp delSp modSp mod ord">
        <pc:chgData name="Angelo Militello" userId="0d492c17ede9ab7b" providerId="LiveId" clId="{7AFBC30F-ED1E-4E7A-9D2D-16AACF635C01}" dt="2020-12-17T09:43:55.420" v="298" actId="1076"/>
        <pc:sldMkLst>
          <pc:docMk/>
          <pc:sldMk cId="937571420" sldId="435"/>
        </pc:sldMkLst>
        <pc:spChg chg="del">
          <ac:chgData name="Angelo Militello" userId="0d492c17ede9ab7b" providerId="LiveId" clId="{7AFBC30F-ED1E-4E7A-9D2D-16AACF635C01}" dt="2020-12-17T09:38:06.199" v="182" actId="478"/>
          <ac:spMkLst>
            <pc:docMk/>
            <pc:sldMk cId="937571420" sldId="435"/>
            <ac:spMk id="2" creationId="{00000000-0000-0000-0000-000000000000}"/>
          </ac:spMkLst>
        </pc:spChg>
        <pc:spChg chg="mod">
          <ac:chgData name="Angelo Militello" userId="0d492c17ede9ab7b" providerId="LiveId" clId="{7AFBC30F-ED1E-4E7A-9D2D-16AACF635C01}" dt="2020-12-17T09:41:21.097" v="271" actId="20577"/>
          <ac:spMkLst>
            <pc:docMk/>
            <pc:sldMk cId="937571420" sldId="435"/>
            <ac:spMk id="4" creationId="{359CEC6F-3CEB-4F0E-B5B8-E548094137C7}"/>
          </ac:spMkLst>
        </pc:spChg>
        <pc:spChg chg="add del mod">
          <ac:chgData name="Angelo Militello" userId="0d492c17ede9ab7b" providerId="LiveId" clId="{7AFBC30F-ED1E-4E7A-9D2D-16AACF635C01}" dt="2020-12-17T09:38:09.074" v="183" actId="478"/>
          <ac:spMkLst>
            <pc:docMk/>
            <pc:sldMk cId="937571420" sldId="435"/>
            <ac:spMk id="5" creationId="{B581D7AB-A469-41FB-8D23-7F817E7F0D9E}"/>
          </ac:spMkLst>
        </pc:spChg>
        <pc:picChg chg="add del mod">
          <ac:chgData name="Angelo Militello" userId="0d492c17ede9ab7b" providerId="LiveId" clId="{7AFBC30F-ED1E-4E7A-9D2D-16AACF635C01}" dt="2020-12-17T09:41:35.396" v="272" actId="478"/>
          <ac:picMkLst>
            <pc:docMk/>
            <pc:sldMk cId="937571420" sldId="435"/>
            <ac:picMk id="7" creationId="{89A63FA0-26F5-4534-92CD-68C167C70FA5}"/>
          </ac:picMkLst>
        </pc:picChg>
        <pc:picChg chg="add del mod">
          <ac:chgData name="Angelo Militello" userId="0d492c17ede9ab7b" providerId="LiveId" clId="{7AFBC30F-ED1E-4E7A-9D2D-16AACF635C01}" dt="2020-12-17T09:41:37.502" v="273" actId="478"/>
          <ac:picMkLst>
            <pc:docMk/>
            <pc:sldMk cId="937571420" sldId="435"/>
            <ac:picMk id="8" creationId="{5DCAD995-668B-4BC8-85DB-6A143B79B867}"/>
          </ac:picMkLst>
        </pc:picChg>
        <pc:picChg chg="add mod">
          <ac:chgData name="Angelo Militello" userId="0d492c17ede9ab7b" providerId="LiveId" clId="{7AFBC30F-ED1E-4E7A-9D2D-16AACF635C01}" dt="2020-12-17T09:41:44.342" v="276" actId="14100"/>
          <ac:picMkLst>
            <pc:docMk/>
            <pc:sldMk cId="937571420" sldId="435"/>
            <ac:picMk id="9" creationId="{34BBF351-9FBC-4599-A91B-4930816DDB55}"/>
          </ac:picMkLst>
        </pc:picChg>
        <pc:picChg chg="add mod">
          <ac:chgData name="Angelo Militello" userId="0d492c17ede9ab7b" providerId="LiveId" clId="{7AFBC30F-ED1E-4E7A-9D2D-16AACF635C01}" dt="2020-12-17T09:42:39.760" v="284" actId="1076"/>
          <ac:picMkLst>
            <pc:docMk/>
            <pc:sldMk cId="937571420" sldId="435"/>
            <ac:picMk id="10" creationId="{95FC8970-BA94-4833-8B8A-EBD47C9D0768}"/>
          </ac:picMkLst>
        </pc:picChg>
        <pc:picChg chg="add mod">
          <ac:chgData name="Angelo Militello" userId="0d492c17ede9ab7b" providerId="LiveId" clId="{7AFBC30F-ED1E-4E7A-9D2D-16AACF635C01}" dt="2020-12-17T09:43:51.100" v="296" actId="1076"/>
          <ac:picMkLst>
            <pc:docMk/>
            <pc:sldMk cId="937571420" sldId="435"/>
            <ac:picMk id="11" creationId="{E0486F85-6061-4330-8DEF-F18BBA95445B}"/>
          </ac:picMkLst>
        </pc:picChg>
        <pc:picChg chg="add mod">
          <ac:chgData name="Angelo Militello" userId="0d492c17ede9ab7b" providerId="LiveId" clId="{7AFBC30F-ED1E-4E7A-9D2D-16AACF635C01}" dt="2020-12-17T09:43:47.329" v="295" actId="1076"/>
          <ac:picMkLst>
            <pc:docMk/>
            <pc:sldMk cId="937571420" sldId="435"/>
            <ac:picMk id="12" creationId="{7A0DABDA-244B-4B1C-9BF9-9F7D0D65E6CC}"/>
          </ac:picMkLst>
        </pc:picChg>
        <pc:picChg chg="add mod">
          <ac:chgData name="Angelo Militello" userId="0d492c17ede9ab7b" providerId="LiveId" clId="{7AFBC30F-ED1E-4E7A-9D2D-16AACF635C01}" dt="2020-12-17T09:43:55.420" v="298" actId="1076"/>
          <ac:picMkLst>
            <pc:docMk/>
            <pc:sldMk cId="937571420" sldId="435"/>
            <ac:picMk id="2050" creationId="{914D03CB-E7BB-4042-96F0-BBAA8BFB3D8F}"/>
          </ac:picMkLst>
        </pc:picChg>
      </pc:sldChg>
      <pc:sldChg chg="addSp modSp mod">
        <pc:chgData name="Angelo Militello" userId="0d492c17ede9ab7b" providerId="LiveId" clId="{7AFBC30F-ED1E-4E7A-9D2D-16AACF635C01}" dt="2020-12-17T09:41:02.964" v="261" actId="1076"/>
        <pc:sldMkLst>
          <pc:docMk/>
          <pc:sldMk cId="325556538" sldId="436"/>
        </pc:sldMkLst>
        <pc:picChg chg="add mod">
          <ac:chgData name="Angelo Militello" userId="0d492c17ede9ab7b" providerId="LiveId" clId="{7AFBC30F-ED1E-4E7A-9D2D-16AACF635C01}" dt="2020-12-17T09:41:02.964" v="261" actId="1076"/>
          <ac:picMkLst>
            <pc:docMk/>
            <pc:sldMk cId="325556538" sldId="436"/>
            <ac:picMk id="6" creationId="{E136D98F-4540-458B-BFC6-54169E4B1B9D}"/>
          </ac:picMkLst>
        </pc:picChg>
        <pc:picChg chg="mod">
          <ac:chgData name="Angelo Militello" userId="0d492c17ede9ab7b" providerId="LiveId" clId="{7AFBC30F-ED1E-4E7A-9D2D-16AACF635C01}" dt="2020-12-17T09:40:07.890" v="251" actId="1076"/>
          <ac:picMkLst>
            <pc:docMk/>
            <pc:sldMk cId="325556538" sldId="436"/>
            <ac:picMk id="7" creationId="{89A63FA0-26F5-4534-92CD-68C167C70FA5}"/>
          </ac:picMkLst>
        </pc:picChg>
        <pc:picChg chg="mod">
          <ac:chgData name="Angelo Militello" userId="0d492c17ede9ab7b" providerId="LiveId" clId="{7AFBC30F-ED1E-4E7A-9D2D-16AACF635C01}" dt="2020-12-17T09:40:59.814" v="260" actId="1076"/>
          <ac:picMkLst>
            <pc:docMk/>
            <pc:sldMk cId="325556538" sldId="436"/>
            <ac:picMk id="8" creationId="{5DCAD995-668B-4BC8-85DB-6A143B79B867}"/>
          </ac:picMkLst>
        </pc:picChg>
        <pc:picChg chg="add mod">
          <ac:chgData name="Angelo Militello" userId="0d492c17ede9ab7b" providerId="LiveId" clId="{7AFBC30F-ED1E-4E7A-9D2D-16AACF635C01}" dt="2020-12-17T09:40:50.025" v="255" actId="1076"/>
          <ac:picMkLst>
            <pc:docMk/>
            <pc:sldMk cId="325556538" sldId="436"/>
            <ac:picMk id="9" creationId="{ABFED68D-6E64-41E0-862D-74A0FF3417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733A2-7ABB-433D-BA8C-12FDBF6AF357}" type="datetimeFigureOut">
              <a:rPr lang="it-IT" smtClean="0"/>
              <a:pPr/>
              <a:t>19/02/2022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6E23D-2BEB-4129-BDD8-4A6F1455FBB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216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5A52-5398-45FA-831C-AB7B03113072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2E5D-2DED-4605-A5E3-B4B02084C031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E823C-B854-4F94-A63B-E0434E9D09FA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bg>
      <p:bgPr>
        <a:solidFill>
          <a:srgbClr val="2563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0;p2" descr="Google Shape;10;p2"/>
          <p:cNvPicPr>
            <a:picLocks noChangeAspect="1"/>
          </p:cNvPicPr>
          <p:nvPr/>
        </p:nvPicPr>
        <p:blipFill>
          <a:blip r:embed="rId2" cstate="print">
            <a:alphaModFix amt="14000"/>
          </a:blip>
          <a:srcRect l="22177" t="14027" r="9310" b="29858"/>
          <a:stretch>
            <a:fillRect/>
          </a:stretch>
        </p:blipFill>
        <p:spPr>
          <a:xfrm>
            <a:off x="8032" y="89"/>
            <a:ext cx="12175989" cy="6857825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Google Shape;11;p2"/>
          <p:cNvSpPr/>
          <p:nvPr/>
        </p:nvSpPr>
        <p:spPr>
          <a:xfrm flipH="1">
            <a:off x="-4035" y="339661"/>
            <a:ext cx="12200069" cy="5995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8026"/>
                </a:moveTo>
                <a:lnTo>
                  <a:pt x="0" y="15493"/>
                </a:lnTo>
                <a:lnTo>
                  <a:pt x="5695" y="21600"/>
                </a:lnTo>
                <a:lnTo>
                  <a:pt x="21600" y="16819"/>
                </a:lnTo>
                <a:lnTo>
                  <a:pt x="21600" y="5793"/>
                </a:lnTo>
                <a:lnTo>
                  <a:pt x="16175" y="0"/>
                </a:lnTo>
                <a:close/>
              </a:path>
            </a:pathLst>
          </a:custGeom>
          <a:solidFill>
            <a:srgbClr val="2563AB">
              <a:alpha val="5792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endParaRPr sz="1800"/>
          </a:p>
        </p:txBody>
      </p:sp>
      <p:sp>
        <p:nvSpPr>
          <p:cNvPr id="19" name="Google Shape;13;p2"/>
          <p:cNvSpPr/>
          <p:nvPr/>
        </p:nvSpPr>
        <p:spPr>
          <a:xfrm>
            <a:off x="-1" y="1204361"/>
            <a:ext cx="12208103" cy="5091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" y="0"/>
                </a:moveTo>
                <a:lnTo>
                  <a:pt x="0" y="15856"/>
                </a:lnTo>
                <a:lnTo>
                  <a:pt x="21600" y="21600"/>
                </a:lnTo>
                <a:lnTo>
                  <a:pt x="21600" y="835"/>
                </a:lnTo>
                <a:close/>
              </a:path>
            </a:pathLst>
          </a:custGeom>
          <a:solidFill>
            <a:srgbClr val="EF7F3D"/>
          </a:solidFill>
          <a:ln w="12700">
            <a:miter lim="400000"/>
          </a:ln>
        </p:spPr>
        <p:txBody>
          <a:bodyPr lIns="0" tIns="0" rIns="0" bIns="0"/>
          <a:lstStyle/>
          <a:p>
            <a:endParaRPr sz="1800"/>
          </a:p>
        </p:txBody>
      </p:sp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xfrm>
            <a:off x="7992" y="1485428"/>
            <a:ext cx="12176016" cy="3405754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  <a:round/>
          </a:ln>
        </p:spPr>
        <p:txBody>
          <a:bodyPr anchor="ctr"/>
          <a:lstStyle>
            <a:lvl1pPr>
              <a:defRPr b="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21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2844800" cy="3683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66432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bg>
      <p:bgPr>
        <a:solidFill>
          <a:srgbClr val="2563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0;p2" descr="Google Shape;10;p2"/>
          <p:cNvPicPr>
            <a:picLocks noChangeAspect="1"/>
          </p:cNvPicPr>
          <p:nvPr/>
        </p:nvPicPr>
        <p:blipFill>
          <a:blip r:embed="rId2" cstate="print">
            <a:alphaModFix amt="14000"/>
          </a:blip>
          <a:srcRect l="22176" t="14027" r="9310" b="29858"/>
          <a:stretch>
            <a:fillRect/>
          </a:stretch>
        </p:blipFill>
        <p:spPr>
          <a:xfrm>
            <a:off x="8032" y="89"/>
            <a:ext cx="12175989" cy="6857825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Google Shape;11;p2"/>
          <p:cNvSpPr/>
          <p:nvPr/>
        </p:nvSpPr>
        <p:spPr>
          <a:xfrm flipH="1">
            <a:off x="-4033" y="339661"/>
            <a:ext cx="12200068" cy="5995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8026"/>
                </a:moveTo>
                <a:lnTo>
                  <a:pt x="0" y="15493"/>
                </a:lnTo>
                <a:lnTo>
                  <a:pt x="5695" y="21600"/>
                </a:lnTo>
                <a:lnTo>
                  <a:pt x="21600" y="16819"/>
                </a:lnTo>
                <a:lnTo>
                  <a:pt x="21600" y="5793"/>
                </a:lnTo>
                <a:lnTo>
                  <a:pt x="16175" y="0"/>
                </a:lnTo>
                <a:close/>
              </a:path>
            </a:pathLst>
          </a:custGeom>
          <a:solidFill>
            <a:srgbClr val="2563AB">
              <a:alpha val="5792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" name="Google Shape;13;p2"/>
          <p:cNvSpPr/>
          <p:nvPr/>
        </p:nvSpPr>
        <p:spPr>
          <a:xfrm>
            <a:off x="-1" y="1204361"/>
            <a:ext cx="12208103" cy="5091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" y="0"/>
                </a:moveTo>
                <a:lnTo>
                  <a:pt x="0" y="15856"/>
                </a:lnTo>
                <a:lnTo>
                  <a:pt x="21600" y="21600"/>
                </a:lnTo>
                <a:lnTo>
                  <a:pt x="21600" y="835"/>
                </a:lnTo>
                <a:close/>
              </a:path>
            </a:pathLst>
          </a:custGeom>
          <a:solidFill>
            <a:srgbClr val="EF7F3D"/>
          </a:solidFill>
          <a:ln w="12700">
            <a:miter lim="4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xfrm>
            <a:off x="7992" y="1485428"/>
            <a:ext cx="12176016" cy="3405754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  <a:round/>
          </a:ln>
        </p:spPr>
        <p:txBody>
          <a:bodyPr anchor="ctr"/>
          <a:lstStyle>
            <a:lvl1pPr>
              <a:defRPr b="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21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8737600" y="6356350"/>
            <a:ext cx="397834" cy="369300"/>
          </a:xfrm>
          <a:prstGeom prst="rect">
            <a:avLst/>
          </a:prstGeom>
        </p:spPr>
        <p:txBody>
          <a:bodyPr/>
          <a:lstStyle/>
          <a:p>
            <a:pPr hangingPunct="0">
              <a:defRPr/>
            </a:pPr>
            <a:fld id="{86CB4B4D-7CA3-9044-876B-883B54F8677D}" type="slidenum">
              <a:rPr lang="it-IT" kern="0" smtClean="0"/>
              <a:pPr hangingPunct="0">
                <a:defRPr/>
              </a:pPr>
              <a:t>‹N›</a:t>
            </a:fld>
            <a:endParaRPr lang="it-IT" kern="0"/>
          </a:p>
        </p:txBody>
      </p:sp>
    </p:spTree>
    <p:extLst>
      <p:ext uri="{BB962C8B-B14F-4D97-AF65-F5344CB8AC3E}">
        <p14:creationId xmlns:p14="http://schemas.microsoft.com/office/powerpoint/2010/main" val="21578459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9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hangingPunct="0">
              <a:defRPr/>
            </a:pPr>
            <a:fld id="{86CB4B4D-7CA3-9044-876B-883B54F8677D}" type="slidenum">
              <a:rPr lang="it-IT" kern="0" smtClean="0"/>
              <a:pPr hangingPunct="0">
                <a:defRPr/>
              </a:pPr>
              <a:t>‹N›</a:t>
            </a:fld>
            <a:endParaRPr lang="it-IT" kern="0"/>
          </a:p>
        </p:txBody>
      </p:sp>
    </p:spTree>
    <p:extLst>
      <p:ext uri="{BB962C8B-B14F-4D97-AF65-F5344CB8AC3E}">
        <p14:creationId xmlns:p14="http://schemas.microsoft.com/office/powerpoint/2010/main" val="41805268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2FB5-9935-4E3B-A2EB-FD64FBD9FD1E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F53A3-57EA-4C6E-B65C-636B2DA6DF88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7A9AE-48B7-435E-AE38-25DCEB2E3347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BFF46-0CC5-4BD1-893B-43E4A1D70627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1593F-1A2D-4260-A243-04B8B68C309C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21E52-83A5-4D17-AEDF-7FF7D9C141DB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8D16-0FAE-411F-BE66-7E40E10408CB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0A8B-A5BB-4FDC-8D93-87231A947F96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304E1-55C3-4F76-8B81-86D992DB1BC3}" type="datetime1">
              <a:rPr lang="it-IT" smtClean="0"/>
              <a:pPr/>
              <a:t>19/02/2022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C8913-BFCB-4A45-A2DA-510B2D7550F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31;p5" descr="Google Shape;31;p5"/>
          <p:cNvPicPr>
            <a:picLocks noChangeAspect="1"/>
          </p:cNvPicPr>
          <p:nvPr/>
        </p:nvPicPr>
        <p:blipFill>
          <a:blip r:embed="rId4" cstate="print">
            <a:alphaModFix amt="3000"/>
          </a:blip>
          <a:srcRect l="22177" t="14027" r="9310" b="29858"/>
          <a:stretch>
            <a:fillRect/>
          </a:stretch>
        </p:blipFill>
        <p:spPr>
          <a:xfrm>
            <a:off x="8034" y="1"/>
            <a:ext cx="12176303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Google Shape;33;p5"/>
          <p:cNvSpPr/>
          <p:nvPr/>
        </p:nvSpPr>
        <p:spPr>
          <a:xfrm>
            <a:off x="0" y="-1"/>
            <a:ext cx="12192000" cy="993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2563AB"/>
          </a:solidFill>
          <a:ln w="12700">
            <a:miter lim="4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Google Shape;34;p5"/>
          <p:cNvSpPr/>
          <p:nvPr/>
        </p:nvSpPr>
        <p:spPr>
          <a:xfrm>
            <a:off x="-3898" y="4"/>
            <a:ext cx="9573876" cy="9935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6845"/>
                </a:moveTo>
                <a:lnTo>
                  <a:pt x="18" y="12533"/>
                </a:lnTo>
                <a:lnTo>
                  <a:pt x="16387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EF7F3D"/>
          </a:solidFill>
          <a:ln w="12700">
            <a:miter lim="4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Google Shape;35;p5"/>
          <p:cNvSpPr/>
          <p:nvPr/>
        </p:nvSpPr>
        <p:spPr>
          <a:xfrm>
            <a:off x="4794800" y="6497178"/>
            <a:ext cx="6787601" cy="360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6686" y="0"/>
                </a:lnTo>
                <a:close/>
              </a:path>
            </a:pathLst>
          </a:custGeom>
          <a:solidFill>
            <a:srgbClr val="EF7F3D"/>
          </a:solidFill>
          <a:ln w="12700">
            <a:miter lim="4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Titolo Testo"/>
          <p:cNvSpPr txBox="1">
            <a:spLocks noGrp="1"/>
          </p:cNvSpPr>
          <p:nvPr>
            <p:ph type="title"/>
          </p:nvPr>
        </p:nvSpPr>
        <p:spPr>
          <a:xfrm>
            <a:off x="1040284" y="179129"/>
            <a:ext cx="6787601" cy="635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Titolo Testo</a:t>
            </a:r>
          </a:p>
        </p:txBody>
      </p:sp>
      <p:sp>
        <p:nvSpPr>
          <p:cNvPr id="7" name="Corpo livello uno…"/>
          <p:cNvSpPr txBox="1">
            <a:spLocks noGrp="1"/>
          </p:cNvSpPr>
          <p:nvPr>
            <p:ph type="body" idx="1"/>
          </p:nvPr>
        </p:nvSpPr>
        <p:spPr>
          <a:xfrm>
            <a:off x="1182200" y="2131210"/>
            <a:ext cx="9827600" cy="4436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36163" y="6333133"/>
            <a:ext cx="397834" cy="369300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>
            <a:spAutoFit/>
          </a:bodyPr>
          <a:lstStyle>
            <a:lvl1pPr>
              <a:defRPr sz="1200">
                <a:solidFill>
                  <a:srgbClr val="00AE9D"/>
                </a:solidFill>
                <a:latin typeface="Karla"/>
                <a:ea typeface="Karla"/>
                <a:cs typeface="Karla"/>
                <a:sym typeface="Karla"/>
              </a:defRPr>
            </a:lvl1pPr>
          </a:lstStyle>
          <a:p>
            <a:pPr hangingPunct="0">
              <a:defRPr/>
            </a:pPr>
            <a:fld id="{86CB4B4D-7CA3-9044-876B-883B54F8677D}" type="slidenum">
              <a:rPr lang="it-IT" kern="0" smtClean="0"/>
              <a:pPr hangingPunct="0">
                <a:defRPr/>
              </a:pPr>
              <a:t>‹N›</a:t>
            </a:fld>
            <a:endParaRPr lang="it-IT" kern="0"/>
          </a:p>
        </p:txBody>
      </p:sp>
      <p:sp>
        <p:nvSpPr>
          <p:cNvPr id="9" name="Triangolo"/>
          <p:cNvSpPr/>
          <p:nvPr/>
        </p:nvSpPr>
        <p:spPr>
          <a:xfrm rot="21552239" flipH="1">
            <a:off x="10199738" y="5396839"/>
            <a:ext cx="1988925" cy="1465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2563AB"/>
          </a:solidFill>
          <a:ln w="25400">
            <a:solidFill>
              <a:schemeClr val="accent1"/>
            </a:solidFill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0" name="Google Shape;41;p5" descr="Google Shape;41;p5"/>
          <p:cNvPicPr>
            <a:picLocks noChangeAspect="1"/>
          </p:cNvPicPr>
          <p:nvPr/>
        </p:nvPicPr>
        <p:blipFill>
          <a:blip r:embed="rId5" cstate="print"/>
          <a:srcRect l="24345" t="41659" r="65217" b="41370"/>
          <a:stretch>
            <a:fillRect/>
          </a:stretch>
        </p:blipFill>
        <p:spPr>
          <a:xfrm>
            <a:off x="11241499" y="5996382"/>
            <a:ext cx="950504" cy="81962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7658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FFFF"/>
          </a:solidFill>
          <a:uFillTx/>
          <a:latin typeface="Raleway"/>
          <a:ea typeface="Raleway"/>
          <a:cs typeface="Raleway"/>
          <a:sym typeface="Raleway"/>
        </a:defRPr>
      </a:lvl9pPr>
    </p:titleStyle>
    <p:bodyStyle>
      <a:lvl1pPr marL="4572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◆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1pPr>
      <a:lvl2pPr marL="9144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◆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2pPr>
      <a:lvl3pPr marL="13716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◇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3pPr>
      <a:lvl4pPr marL="18288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●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4pPr>
      <a:lvl5pPr marL="22860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○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5pPr>
      <a:lvl6pPr marL="27432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■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6pPr>
      <a:lvl7pPr marL="32004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●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7pPr>
      <a:lvl8pPr marL="36576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○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8pPr>
      <a:lvl9pPr marL="4114800" marR="0" indent="-381000" algn="l" defTabSz="914400" latinLnBrk="0">
        <a:lnSpc>
          <a:spcPct val="100000"/>
        </a:lnSpc>
        <a:spcBef>
          <a:spcPts val="600"/>
        </a:spcBef>
        <a:spcAft>
          <a:spcPts val="0"/>
        </a:spcAft>
        <a:buClr>
          <a:srgbClr val="ABE33F"/>
        </a:buClr>
        <a:buSzPts val="2400"/>
        <a:buFont typeface="Helvetica"/>
        <a:buChar char="■"/>
        <a:tabLst/>
        <a:defRPr sz="2400" b="0" i="0" u="none" strike="noStrike" cap="none" spc="0" baseline="0">
          <a:solidFill>
            <a:srgbClr val="2563AB"/>
          </a:solidFill>
          <a:uFillTx/>
          <a:latin typeface="Karla"/>
          <a:ea typeface="Karla"/>
          <a:cs typeface="Karla"/>
          <a:sym typeface="Karla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Karl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99;p11"/>
          <p:cNvSpPr txBox="1">
            <a:spLocks noGrp="1"/>
          </p:cNvSpPr>
          <p:nvPr>
            <p:ph type="title"/>
          </p:nvPr>
        </p:nvSpPr>
        <p:spPr>
          <a:xfrm>
            <a:off x="0" y="1504563"/>
            <a:ext cx="12191999" cy="3431644"/>
          </a:xfrm>
          <a:prstGeom prst="rect">
            <a:avLst/>
          </a:prstGeom>
          <a:ln w="12700">
            <a:noFill/>
            <a:miter lim="400000"/>
          </a:ln>
        </p:spPr>
        <p:txBody>
          <a:bodyPr>
            <a:normAutofit/>
          </a:bodyPr>
          <a:lstStyle>
            <a:lvl1pPr algn="ctr">
              <a:defRPr sz="4600">
                <a:solidFill>
                  <a:srgbClr val="2563AB"/>
                </a:solidFill>
              </a:defRPr>
            </a:lvl1pPr>
          </a:lstStyle>
          <a:p>
            <a:r>
              <a:rPr lang="it-IT" sz="4000" dirty="0"/>
              <a:t>  </a:t>
            </a:r>
            <a:endParaRPr sz="4000" dirty="0"/>
          </a:p>
        </p:txBody>
      </p:sp>
      <p:pic>
        <p:nvPicPr>
          <p:cNvPr id="40" name="Google Shape;100;p11" descr="Google Shape;100;p11"/>
          <p:cNvPicPr>
            <a:picLocks noChangeAspect="1"/>
          </p:cNvPicPr>
          <p:nvPr/>
        </p:nvPicPr>
        <p:blipFill>
          <a:blip r:embed="rId2" cstate="print"/>
          <a:srcRect l="24345" t="39409" r="23330" b="37466"/>
          <a:stretch>
            <a:fillRect/>
          </a:stretch>
        </p:blipFill>
        <p:spPr>
          <a:xfrm>
            <a:off x="8616280" y="-1"/>
            <a:ext cx="3573975" cy="111687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egnaposto testo 1"/>
          <p:cNvSpPr txBox="1">
            <a:spLocks/>
          </p:cNvSpPr>
          <p:nvPr/>
        </p:nvSpPr>
        <p:spPr>
          <a:xfrm>
            <a:off x="3287688" y="2852936"/>
            <a:ext cx="5688632" cy="8904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Autofit/>
          </a:bodyPr>
          <a:lstStyle>
            <a:lvl1pPr marL="4572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◆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1pPr>
            <a:lvl2pPr marL="9144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◆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2pPr>
            <a:lvl3pPr marL="13716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◇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3pPr>
            <a:lvl4pPr marL="18288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●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4pPr>
            <a:lvl5pPr marL="22860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○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5pPr>
            <a:lvl6pPr marL="27432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■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6pPr>
            <a:lvl7pPr marL="32004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●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7pPr>
            <a:lvl8pPr marL="36576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○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8pPr>
            <a:lvl9pPr marL="41148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■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76200" indent="0" algn="ctr">
              <a:buNone/>
            </a:pPr>
            <a:endParaRPr lang="it-IT" sz="4800" b="1" kern="0" dirty="0"/>
          </a:p>
        </p:txBody>
      </p:sp>
      <p:sp>
        <p:nvSpPr>
          <p:cNvPr id="7" name="Segnaposto testo 1">
            <a:extLst>
              <a:ext uri="{FF2B5EF4-FFF2-40B4-BE49-F238E27FC236}">
                <a16:creationId xmlns:a16="http://schemas.microsoft.com/office/drawing/2014/main" id="{937D780C-C39E-4F6B-A17C-E7086ABFD8F1}"/>
              </a:ext>
            </a:extLst>
          </p:cNvPr>
          <p:cNvSpPr txBox="1">
            <a:spLocks/>
          </p:cNvSpPr>
          <p:nvPr/>
        </p:nvSpPr>
        <p:spPr>
          <a:xfrm>
            <a:off x="2208213" y="2392363"/>
            <a:ext cx="7775575" cy="1655762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91424" tIns="91424" rIns="91424" bIns="91424"/>
          <a:lstStyle>
            <a:lvl1pPr marL="4572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◆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1pPr>
            <a:lvl2pPr marL="9144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◆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2pPr>
            <a:lvl3pPr marL="13716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◇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3pPr>
            <a:lvl4pPr marL="18288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●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4pPr>
            <a:lvl5pPr marL="22860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○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5pPr>
            <a:lvl6pPr marL="27432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■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6pPr>
            <a:lvl7pPr marL="32004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●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7pPr>
            <a:lvl8pPr marL="36576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○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8pPr>
            <a:lvl9pPr marL="4114800" marR="0" indent="-381000" algn="l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Helvetica"/>
              <a:buChar char="■"/>
              <a:tabLst/>
              <a:defRPr sz="2400" b="0" i="0" u="none" strike="noStrike" cap="none" spc="0" baseline="0">
                <a:solidFill>
                  <a:srgbClr val="2563AB"/>
                </a:solidFill>
                <a:uFillTx/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76200" indent="0" algn="ctr" eaLnBrk="1" fontAlgn="auto" hangingPunct="1">
              <a:buFont typeface="Helvetica"/>
              <a:buNone/>
              <a:defRPr/>
            </a:pPr>
            <a:r>
              <a:rPr lang="it-IT" sz="4800" b="1" kern="0" dirty="0"/>
              <a:t>Il mio percorso di Alternanza Scuola Lavoro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D3903BF-6D25-44DD-A0F4-16048C44A61B}"/>
              </a:ext>
            </a:extLst>
          </p:cNvPr>
          <p:cNvSpPr txBox="1"/>
          <p:nvPr/>
        </p:nvSpPr>
        <p:spPr>
          <a:xfrm>
            <a:off x="8904312" y="5353437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Cognome nome classe</a:t>
            </a:r>
          </a:p>
        </p:txBody>
      </p:sp>
    </p:spTree>
    <p:extLst>
      <p:ext uri="{BB962C8B-B14F-4D97-AF65-F5344CB8AC3E}">
        <p14:creationId xmlns:p14="http://schemas.microsoft.com/office/powerpoint/2010/main" val="325081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A56EC7A-544D-4BD8-9EAC-47E5A714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Attività svolte e impegno orario complessivo</a:t>
            </a:r>
          </a:p>
        </p:txBody>
      </p:sp>
      <p:sp>
        <p:nvSpPr>
          <p:cNvPr id="44" name="Google Shape;107;p1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2563AB"/>
                </a:solidFill>
              </a:defRPr>
            </a:lvl1pPr>
          </a:lstStyle>
          <a:p>
            <a:pPr hangingPunct="0">
              <a:defRPr/>
            </a:pPr>
            <a:fld id="{86CB4B4D-7CA3-9044-876B-883B54F8677D}" type="slidenum">
              <a:rPr kern="0"/>
              <a:pPr hangingPunct="0">
                <a:defRPr/>
              </a:pPr>
              <a:t>2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6754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A56EC7A-544D-4BD8-9EAC-47E5A714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Descrizione azienda e/o esperienza scelta</a:t>
            </a:r>
          </a:p>
        </p:txBody>
      </p:sp>
      <p:sp>
        <p:nvSpPr>
          <p:cNvPr id="44" name="Google Shape;107;p1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2563AB"/>
                </a:solidFill>
              </a:defRPr>
            </a:lvl1pPr>
          </a:lstStyle>
          <a:p>
            <a:pPr hangingPunct="0">
              <a:defRPr/>
            </a:pPr>
            <a:fld id="{86CB4B4D-7CA3-9044-876B-883B54F8677D}" type="slidenum">
              <a:rPr kern="0"/>
              <a:pPr hangingPunct="0">
                <a:defRPr/>
              </a:pPr>
              <a:t>3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6754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A56EC7A-544D-4BD8-9EAC-47E5A714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000" dirty="0"/>
              <a:t>Competenze sviluppate in relazione al percorso scolastico</a:t>
            </a:r>
          </a:p>
        </p:txBody>
      </p:sp>
      <p:sp>
        <p:nvSpPr>
          <p:cNvPr id="44" name="Google Shape;107;p1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2563AB"/>
                </a:solidFill>
              </a:defRPr>
            </a:lvl1pPr>
          </a:lstStyle>
          <a:p>
            <a:pPr hangingPunct="0">
              <a:defRPr/>
            </a:pPr>
            <a:fld id="{86CB4B4D-7CA3-9044-876B-883B54F8677D}" type="slidenum">
              <a:rPr kern="0"/>
              <a:pPr hangingPunct="0">
                <a:defRPr/>
              </a:pPr>
              <a:t>4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6754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A56EC7A-544D-4BD8-9EAC-47E5A714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Pro e contro dell’esperienza e del percorso ASL</a:t>
            </a:r>
          </a:p>
        </p:txBody>
      </p:sp>
      <p:sp>
        <p:nvSpPr>
          <p:cNvPr id="44" name="Google Shape;107;p1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2563AB"/>
                </a:solidFill>
              </a:defRPr>
            </a:lvl1pPr>
          </a:lstStyle>
          <a:p>
            <a:pPr hangingPunct="0">
              <a:defRPr/>
            </a:pPr>
            <a:fld id="{86CB4B4D-7CA3-9044-876B-883B54F8677D}" type="slidenum">
              <a:rPr kern="0"/>
              <a:pPr hangingPunct="0">
                <a:defRPr/>
              </a:pPr>
              <a:t>5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6754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A56EC7A-544D-4BD8-9EAC-47E5A7144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Impatto dell’alternanza sulle scelte future</a:t>
            </a:r>
          </a:p>
        </p:txBody>
      </p:sp>
      <p:sp>
        <p:nvSpPr>
          <p:cNvPr id="44" name="Google Shape;107;p1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2563AB"/>
                </a:solidFill>
              </a:defRPr>
            </a:lvl1pPr>
          </a:lstStyle>
          <a:p>
            <a:pPr hangingPunct="0">
              <a:defRPr/>
            </a:pPr>
            <a:fld id="{86CB4B4D-7CA3-9044-876B-883B54F8677D}" type="slidenum">
              <a:rPr kern="0"/>
              <a:pPr hangingPunct="0">
                <a:defRPr/>
              </a:pPr>
              <a:t>6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267546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Escalus template">
  <a:themeElements>
    <a:clrScheme name="Escalus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FF"/>
      </a:hlink>
      <a:folHlink>
        <a:srgbClr val="FF00FF"/>
      </a:folHlink>
    </a:clrScheme>
    <a:fontScheme name="Escalus templa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Escalus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4530</TotalTime>
  <Words>49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</vt:lpstr>
      <vt:lpstr>Karla</vt:lpstr>
      <vt:lpstr>Raleway</vt:lpstr>
      <vt:lpstr>Tema di Office</vt:lpstr>
      <vt:lpstr>3_Escalus template</vt:lpstr>
      <vt:lpstr>  </vt:lpstr>
      <vt:lpstr>Attività svolte e impegno orario complessivo</vt:lpstr>
      <vt:lpstr>Descrizione azienda e/o esperienza scelta</vt:lpstr>
      <vt:lpstr>Competenze sviluppate in relazione al percorso scolastico</vt:lpstr>
      <vt:lpstr>Pro e contro dell’esperienza e del percorso ASL</vt:lpstr>
      <vt:lpstr>Impatto dell’alternanza sulle scelte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INCONTRO GENITORI ELEZIONI OO.CC.    25 OTTOBRE 2017</dc:title>
  <dc:creator>Giuseppe Torrisi</dc:creator>
  <cp:lastModifiedBy>Ivan.Micheli</cp:lastModifiedBy>
  <cp:revision>443</cp:revision>
  <dcterms:created xsi:type="dcterms:W3CDTF">2017-11-30T18:21:20Z</dcterms:created>
  <dcterms:modified xsi:type="dcterms:W3CDTF">2022-02-19T07:30:37Z</dcterms:modified>
</cp:coreProperties>
</file>